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3" r:id="rId1"/>
  </p:sldMasterIdLst>
  <p:notesMasterIdLst>
    <p:notesMasterId r:id="rId17"/>
  </p:notesMasterIdLst>
  <p:sldIdLst>
    <p:sldId id="256" r:id="rId2"/>
    <p:sldId id="270" r:id="rId3"/>
    <p:sldId id="272" r:id="rId4"/>
    <p:sldId id="268" r:id="rId5"/>
    <p:sldId id="269" r:id="rId6"/>
    <p:sldId id="257" r:id="rId7"/>
    <p:sldId id="271" r:id="rId8"/>
    <p:sldId id="273" r:id="rId9"/>
    <p:sldId id="281" r:id="rId10"/>
    <p:sldId id="280" r:id="rId11"/>
    <p:sldId id="274" r:id="rId12"/>
    <p:sldId id="275" r:id="rId13"/>
    <p:sldId id="276" r:id="rId14"/>
    <p:sldId id="278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3106FCA-A76C-45FA-A79D-8FA2563BB63D}">
          <p14:sldIdLst>
            <p14:sldId id="256"/>
            <p14:sldId id="270"/>
            <p14:sldId id="272"/>
            <p14:sldId id="268"/>
            <p14:sldId id="269"/>
          </p14:sldIdLst>
        </p14:section>
        <p14:section name="Раздел без заголовка" id="{20FD4847-8D92-479A-B9E9-E736468BCF7C}">
          <p14:sldIdLst>
            <p14:sldId id="257"/>
            <p14:sldId id="271"/>
            <p14:sldId id="273"/>
            <p14:sldId id="281"/>
            <p14:sldId id="280"/>
            <p14:sldId id="274"/>
            <p14:sldId id="275"/>
            <p14:sldId id="276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580FE-F2D1-4A95-A115-E7D5975F84FF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FC085-D391-45E9-BE3B-DD9A649A3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2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FC085-D391-45E9-BE3B-DD9A649A35A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4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41435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227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00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319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18272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18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5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6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246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30038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5205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03EE3E7-D43B-4C35-BB07-03422CD88228}" type="datetimeFigureOut">
              <a:rPr lang="ru-RU" smtClean="0"/>
              <a:t>22.01.2024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8AB8286-4F3A-4458-8470-41721E4B65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3345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C4A39C-9D56-6358-AA05-779ED115F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2276" y="1192696"/>
            <a:ext cx="8825658" cy="4936406"/>
          </a:xfrm>
        </p:spPr>
        <p:txBody>
          <a:bodyPr>
            <a:normAutofit fontScale="90000"/>
          </a:bodyPr>
          <a:lstStyle/>
          <a:p>
            <a:r>
              <a:rPr lang="ru-RU" sz="3100" b="1" kern="1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100" b="1" kern="1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100" b="1" kern="1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100" b="1" kern="1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100" b="1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100" b="1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100" b="1" kern="1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3100" b="1" kern="1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3100" b="1" kern="1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Мастер-класс </a:t>
            </a:r>
            <a:r>
              <a:rPr lang="ru-RU" sz="3100" b="1" kern="1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воспитателей дошкольных образовательных организаций</a:t>
            </a:r>
            <a:br>
              <a:rPr lang="ru-RU" sz="3100" b="1" kern="1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40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4000" kern="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«Реализация задач трудового воспитания с использованием </a:t>
            </a:r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ТРИЗ-технологии».</a:t>
            </a:r>
            <a:r>
              <a:rPr lang="ru-RU" dirty="0"/>
              <a:t/>
            </a:r>
            <a:br>
              <a:rPr lang="ru-RU" dirty="0"/>
            </a:b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7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5" y="80820"/>
            <a:ext cx="6262254" cy="35225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673" y="228602"/>
            <a:ext cx="4625283" cy="3151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96" y="3855257"/>
            <a:ext cx="3554153" cy="26656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361" y="3851966"/>
            <a:ext cx="3554153" cy="26656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527" y="3851966"/>
            <a:ext cx="2687781" cy="266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3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ыноска со стрелкой вправо 11"/>
          <p:cNvSpPr/>
          <p:nvPr/>
        </p:nvSpPr>
        <p:spPr>
          <a:xfrm>
            <a:off x="1299210" y="1480124"/>
            <a:ext cx="6108354" cy="362618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3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D15A448F-559A-BDDD-F039-E73B00CA4CE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210" y="1480124"/>
            <a:ext cx="4944572" cy="3626184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464452" y="528843"/>
            <a:ext cx="4690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«Системный оператор</a:t>
            </a: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5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ыноска со стрелкой вправо 8"/>
          <p:cNvSpPr/>
          <p:nvPr/>
        </p:nvSpPr>
        <p:spPr>
          <a:xfrm>
            <a:off x="1403927" y="2801541"/>
            <a:ext cx="4987637" cy="299395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3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D15A448F-559A-BDDD-F039-E73B00CA4CE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27" y="2801541"/>
            <a:ext cx="4082474" cy="2993950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621943-A0F4-E76D-A355-2AB2FD924DB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234" y="2801541"/>
            <a:ext cx="4565346" cy="2993950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464452" y="528843"/>
            <a:ext cx="4690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«Системный оператор</a:t>
            </a: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7930" y="1231881"/>
            <a:ext cx="1696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9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736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Выноска со стрелкой вправо 12"/>
          <p:cNvSpPr/>
          <p:nvPr/>
        </p:nvSpPr>
        <p:spPr>
          <a:xfrm>
            <a:off x="4477596" y="2759375"/>
            <a:ext cx="4354810" cy="232045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3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551761" y="2759375"/>
            <a:ext cx="3898202" cy="2320456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3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Объект 4">
            <a:extLst>
              <a:ext uri="{FF2B5EF4-FFF2-40B4-BE49-F238E27FC236}">
                <a16:creationId xmlns:a16="http://schemas.microsoft.com/office/drawing/2014/main" id="{D15A448F-559A-BDDD-F039-E73B00CA4CE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51" y="2780674"/>
            <a:ext cx="3165242" cy="2321283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621943-A0F4-E76D-A355-2AB2FD924DB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96" y="2781501"/>
            <a:ext cx="3538364" cy="2320456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0BAD52-3B4B-6C27-53A9-5C29619B395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891" y="2762346"/>
            <a:ext cx="3187648" cy="2321283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464452" y="528843"/>
            <a:ext cx="4690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«Системный оператор</a:t>
            </a:r>
            <a:r>
              <a:rPr lang="ru-RU" sz="32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43797" y="1233967"/>
            <a:ext cx="1696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9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83585" y="1253490"/>
            <a:ext cx="16962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9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376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19" y="286328"/>
            <a:ext cx="9540009" cy="636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32" y="127578"/>
            <a:ext cx="3594677" cy="3594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031" y="127578"/>
            <a:ext cx="2586847" cy="32436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267" y="3581642"/>
            <a:ext cx="4171233" cy="2782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268" y="386196"/>
            <a:ext cx="4171233" cy="2874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32" y="4054766"/>
            <a:ext cx="3594677" cy="23934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030" y="3549347"/>
            <a:ext cx="2586848" cy="319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26" y="156508"/>
            <a:ext cx="10237304" cy="44941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32643" y="218661"/>
            <a:ext cx="2385392" cy="377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911811" y="1668415"/>
            <a:ext cx="4027055" cy="735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808000"/>
                </a:solidFill>
              </a:rPr>
              <a:t>и</a:t>
            </a:r>
            <a:r>
              <a:rPr lang="ru-RU" sz="2800" dirty="0" smtClean="0">
                <a:solidFill>
                  <a:srgbClr val="808000"/>
                </a:solidFill>
              </a:rPr>
              <a:t>зобретательских задач</a:t>
            </a:r>
            <a:endParaRPr lang="ru-RU" sz="2800" dirty="0">
              <a:solidFill>
                <a:srgbClr val="808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7157" y="5054552"/>
            <a:ext cx="9988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ТРИЗ - это технология творчества, цель который стимулировать воображение, научить мыслить системно и вместе с тем нестандартно. </a:t>
            </a:r>
          </a:p>
        </p:txBody>
      </p:sp>
    </p:spTree>
    <p:extLst>
      <p:ext uri="{BB962C8B-B14F-4D97-AF65-F5344CB8AC3E}">
        <p14:creationId xmlns:p14="http://schemas.microsoft.com/office/powerpoint/2010/main" val="171496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17" y="4114890"/>
            <a:ext cx="3118541" cy="24989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674" y="152515"/>
            <a:ext cx="3169472" cy="24995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233" y="152515"/>
            <a:ext cx="2849966" cy="37999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317" y="2723179"/>
            <a:ext cx="2918020" cy="3890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5" y="152515"/>
            <a:ext cx="4488872" cy="33666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5" y="3704504"/>
            <a:ext cx="4488872" cy="299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7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75243" y="312077"/>
            <a:ext cx="62914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трудового воспитания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подготовительной группе детского сада   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развивать ценностное отношение к труду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взрослых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формировать представления о труде как ценности общества, о разнообразии и взаимосвязи видов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труда и профессий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51" y="126517"/>
            <a:ext cx="4704523" cy="31378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0601" y="3264397"/>
            <a:ext cx="108270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формировать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элементы финансовой грамотности, осознания материальных возможностей родителей, ограниченности материальных ресурсов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развивать интерес и самостоятельность в разных видах доступного труда, умения включаться в реальные трудовые связи со взрослыми и сверстниками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поддерживать освоение умений сотрудничества в совместном труде;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воспитывать ответственность, добросовестность, стремление к участию в труде взрослых, оказанию посильной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98283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1301" y="874644"/>
            <a:ext cx="914722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13783" y="167382"/>
            <a:ext cx="6132443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Сочиняем сказку</a:t>
            </a:r>
          </a:p>
          <a:p>
            <a:pPr algn="ctr"/>
            <a:endParaRPr lang="ru-RU" sz="2800" b="1" dirty="0" smtClean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 контрольных вопросов</a:t>
            </a:r>
          </a:p>
          <a:p>
            <a:pPr algn="ctr"/>
            <a:endParaRPr lang="ru-RU" sz="3200" b="1" dirty="0" smtClean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Что? Кто?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Как? Какой?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Зачем? Почему?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чего?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хорош? Чем плох?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полезен?  Чем неудобен?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можно заменить?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можно использовать?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делать, если…?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F2F5A8F-23DA-7236-DFF1-D9B68A1F8C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kern="0" dirty="0">
                <a:solidFill>
                  <a:srgbClr val="2C2D2E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33" y="967616"/>
            <a:ext cx="5463159" cy="538348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696533" y="5288771"/>
            <a:ext cx="540327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ногофункциональное </a:t>
            </a: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универсальное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дидактическое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пособие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759" y="223284"/>
            <a:ext cx="5141416" cy="447792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220720" y="223284"/>
            <a:ext cx="3312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«Круги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Луллия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2730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9869" y="322879"/>
            <a:ext cx="106481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Цель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работы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«Кругами </a:t>
            </a:r>
            <a:r>
              <a:rPr lang="ru-RU" sz="2800" dirty="0" err="1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Луллия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»: 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развитие логического мышления, навыков устной речи, внимания, воображения.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4704" y="1572714"/>
            <a:ext cx="11171583" cy="450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Задачи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 познавательную активность;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совершенствовать мелкую моторику и координацию движений рук;</a:t>
            </a:r>
            <a:b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- формировать элементарные математические представления;</a:t>
            </a:r>
            <a:b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- 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развивать  речь дошкольников;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- развивать внимание детей;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развивать воображение и творческое мышление;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endParaRPr lang="ru-RU" sz="28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6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270" y="223172"/>
            <a:ext cx="5505639" cy="3892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912" y="158517"/>
            <a:ext cx="4692651" cy="6644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707" y="4248728"/>
            <a:ext cx="2392985" cy="23929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416" y="4248728"/>
            <a:ext cx="2337184" cy="233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8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2872" y="180495"/>
            <a:ext cx="10898909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Дидактическая игра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«Все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профессии нужны, все профессии важны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Цель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формировать представление детей о разных профессиях (врач, повар, парикмахер, строитель, учитель, пожарный, швея и т.д.). Уметь соотносить действия людей с их профессией, местом работы и инструментами, необходимыми в каждой профессии.</a:t>
            </a:r>
            <a:endParaRPr lang="ru-RU" sz="24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70" y="2891519"/>
            <a:ext cx="8206511" cy="396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2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627</TotalTime>
  <Words>323</Words>
  <Application>Microsoft Office PowerPoint</Application>
  <PresentationFormat>Широкоэкранный</PresentationFormat>
  <Paragraphs>45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Franklin Gothic Book</vt:lpstr>
      <vt:lpstr>Times New Roman</vt:lpstr>
      <vt:lpstr>Crop</vt:lpstr>
      <vt:lpstr>    Мастер-класс для воспитателей дошкольных образовательных организаций  «Реализация задач трудового воспитания с использованием  ТРИЗ-технологии».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на тему: «Использование методики ТРИЗ в профориентации старших дошкольников.»</dc:title>
  <dc:creator>Хенг Тай Групп Буз 1</dc:creator>
  <cp:lastModifiedBy>Пользователь</cp:lastModifiedBy>
  <cp:revision>29</cp:revision>
  <dcterms:created xsi:type="dcterms:W3CDTF">2024-01-16T06:47:25Z</dcterms:created>
  <dcterms:modified xsi:type="dcterms:W3CDTF">2024-01-22T11:36:21Z</dcterms:modified>
</cp:coreProperties>
</file>